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4" r:id="rId7"/>
    <p:sldId id="265" r:id="rId8"/>
    <p:sldId id="261" r:id="rId9"/>
    <p:sldId id="262" r:id="rId10"/>
    <p:sldId id="263" r:id="rId11"/>
    <p:sldId id="268" r:id="rId12"/>
    <p:sldId id="266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6258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2618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5639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597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3156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3190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4542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470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183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6720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4891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485A0-ED9B-46D4-9D72-8A424582C62D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8F7F3-04B1-4C82-8E4C-139AFE356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9759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Unit-2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WELDING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049779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550" y="485775"/>
            <a:ext cx="9486900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118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127" y="240145"/>
            <a:ext cx="10762673" cy="59368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 smtClean="0"/>
              <a:t>Gas Welding</a:t>
            </a:r>
          </a:p>
          <a:p>
            <a:pPr marL="0" indent="0" algn="ctr">
              <a:buNone/>
            </a:pPr>
            <a:endParaRPr lang="en-US" sz="3600" dirty="0" smtClean="0"/>
          </a:p>
          <a:p>
            <a:r>
              <a:rPr lang="en-US" sz="3200" dirty="0" smtClean="0"/>
              <a:t>The gas welding also called as Oxy-Fuel gas welding</a:t>
            </a:r>
          </a:p>
          <a:p>
            <a:r>
              <a:rPr lang="en-US" sz="3200" dirty="0" smtClean="0"/>
              <a:t>It derives heat from the combustion of a fuel gas such as acetylene in combination with oxygen.</a:t>
            </a:r>
          </a:p>
          <a:p>
            <a:r>
              <a:rPr lang="en-US" sz="3200" dirty="0" smtClean="0"/>
              <a:t>The process is fusion welding process where in the joint is completely melted to obtain the fusion</a:t>
            </a:r>
          </a:p>
          <a:p>
            <a:r>
              <a:rPr lang="en-US" sz="3200" dirty="0" smtClean="0"/>
              <a:t>The heat produced by the combustion of gas is sufficient to melt any metal</a:t>
            </a:r>
            <a:r>
              <a:rPr lang="en-US" sz="2400" dirty="0" smtClean="0"/>
              <a:t>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077156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9787" y="423862"/>
            <a:ext cx="7972425" cy="60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583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075" y="476250"/>
            <a:ext cx="794385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041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925" y="400050"/>
            <a:ext cx="805815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351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925" y="590550"/>
            <a:ext cx="805815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298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737" y="800100"/>
            <a:ext cx="801052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267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262" y="1038225"/>
            <a:ext cx="7991475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10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91" y="230910"/>
            <a:ext cx="5745018" cy="223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73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624" y="464560"/>
            <a:ext cx="7962900" cy="576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817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255" y="133881"/>
            <a:ext cx="8848436" cy="620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378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837" y="1395412"/>
            <a:ext cx="793432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9832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786" y="285461"/>
            <a:ext cx="796290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286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0298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68660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2538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419" y="118549"/>
            <a:ext cx="10289308" cy="598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222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0" y="419100"/>
            <a:ext cx="803910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4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062" y="590550"/>
            <a:ext cx="8143875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913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57212"/>
            <a:ext cx="807720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389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660" y="417224"/>
            <a:ext cx="7820025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71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33350"/>
            <a:ext cx="96774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589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704850"/>
            <a:ext cx="1080135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58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1137</TotalTime>
  <Words>63</Words>
  <Application>Microsoft Office PowerPoint</Application>
  <PresentationFormat>Widescreen</PresentationFormat>
  <Paragraphs>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Unit-2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Unit-2</dc:title>
  <dc:creator>PRASAD</dc:creator>
  <cp:lastModifiedBy>PRASAD</cp:lastModifiedBy>
  <cp:revision>7</cp:revision>
  <dcterms:created xsi:type="dcterms:W3CDTF">2025-01-31T09:15:48Z</dcterms:created>
  <dcterms:modified xsi:type="dcterms:W3CDTF">2025-02-04T00:00:54Z</dcterms:modified>
</cp:coreProperties>
</file>

<file path=docProps/thumbnail.jpeg>
</file>